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257" r:id="rId3"/>
    <p:sldId id="369" r:id="rId4"/>
    <p:sldId id="288" r:id="rId5"/>
    <p:sldId id="265" r:id="rId6"/>
    <p:sldId id="271" r:id="rId7"/>
    <p:sldId id="259" r:id="rId8"/>
    <p:sldId id="260" r:id="rId9"/>
    <p:sldId id="261" r:id="rId10"/>
    <p:sldId id="262" r:id="rId11"/>
    <p:sldId id="263" r:id="rId12"/>
    <p:sldId id="266" r:id="rId13"/>
    <p:sldId id="291" r:id="rId14"/>
    <p:sldId id="292" r:id="rId15"/>
    <p:sldId id="293" r:id="rId16"/>
    <p:sldId id="294" r:id="rId17"/>
    <p:sldId id="286" r:id="rId18"/>
    <p:sldId id="298" r:id="rId19"/>
    <p:sldId id="382" r:id="rId20"/>
    <p:sldId id="295" r:id="rId21"/>
    <p:sldId id="296" r:id="rId22"/>
    <p:sldId id="297" r:id="rId23"/>
    <p:sldId id="381" r:id="rId24"/>
    <p:sldId id="287" r:id="rId25"/>
    <p:sldId id="299" r:id="rId26"/>
    <p:sldId id="305" r:id="rId27"/>
    <p:sldId id="306" r:id="rId28"/>
    <p:sldId id="319" r:id="rId29"/>
    <p:sldId id="318" r:id="rId30"/>
    <p:sldId id="289" r:id="rId31"/>
    <p:sldId id="346" r:id="rId32"/>
    <p:sldId id="290" r:id="rId33"/>
    <p:sldId id="342" r:id="rId34"/>
    <p:sldId id="370" r:id="rId35"/>
    <p:sldId id="344" r:id="rId36"/>
    <p:sldId id="345" r:id="rId37"/>
    <p:sldId id="371" r:id="rId38"/>
    <p:sldId id="312" r:id="rId39"/>
    <p:sldId id="320" r:id="rId40"/>
    <p:sldId id="315" r:id="rId41"/>
    <p:sldId id="313" r:id="rId42"/>
    <p:sldId id="314" r:id="rId43"/>
    <p:sldId id="316" r:id="rId44"/>
    <p:sldId id="302" r:id="rId45"/>
    <p:sldId id="303" r:id="rId46"/>
    <p:sldId id="281" r:id="rId47"/>
    <p:sldId id="321" r:id="rId48"/>
    <p:sldId id="270" r:id="rId49"/>
    <p:sldId id="322" r:id="rId50"/>
    <p:sldId id="275" r:id="rId51"/>
    <p:sldId id="347" r:id="rId52"/>
    <p:sldId id="360" r:id="rId53"/>
    <p:sldId id="361" r:id="rId54"/>
    <p:sldId id="277" r:id="rId55"/>
    <p:sldId id="328" r:id="rId56"/>
    <p:sldId id="329" r:id="rId57"/>
    <p:sldId id="330" r:id="rId58"/>
    <p:sldId id="331" r:id="rId59"/>
    <p:sldId id="332" r:id="rId60"/>
    <p:sldId id="333" r:id="rId61"/>
    <p:sldId id="323" r:id="rId62"/>
    <p:sldId id="334" r:id="rId63"/>
    <p:sldId id="335" r:id="rId64"/>
    <p:sldId id="336" r:id="rId65"/>
    <p:sldId id="348" r:id="rId66"/>
    <p:sldId id="373" r:id="rId67"/>
    <p:sldId id="337" r:id="rId68"/>
    <p:sldId id="324" r:id="rId69"/>
    <p:sldId id="338" r:id="rId70"/>
    <p:sldId id="363" r:id="rId71"/>
    <p:sldId id="375" r:id="rId72"/>
    <p:sldId id="377" r:id="rId73"/>
    <p:sldId id="379" r:id="rId74"/>
    <p:sldId id="325" r:id="rId75"/>
    <p:sldId id="340" r:id="rId76"/>
    <p:sldId id="341" r:id="rId77"/>
    <p:sldId id="352" r:id="rId78"/>
    <p:sldId id="362" r:id="rId79"/>
    <p:sldId id="380" r:id="rId80"/>
    <p:sldId id="326" r:id="rId81"/>
    <p:sldId id="353" r:id="rId82"/>
    <p:sldId id="355" r:id="rId83"/>
    <p:sldId id="356" r:id="rId84"/>
    <p:sldId id="357" r:id="rId85"/>
    <p:sldId id="358" r:id="rId86"/>
    <p:sldId id="359" r:id="rId87"/>
    <p:sldId id="368" r:id="rId88"/>
    <p:sldId id="327" r:id="rId89"/>
    <p:sldId id="365" r:id="rId90"/>
    <p:sldId id="383" r:id="rId91"/>
    <p:sldId id="384" r:id="rId92"/>
    <p:sldId id="366" r:id="rId93"/>
    <p:sldId id="367" r:id="rId94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>
      <p:cViewPr>
        <p:scale>
          <a:sx n="171" d="100"/>
          <a:sy n="171" d="100"/>
        </p:scale>
        <p:origin x="139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74E9-5FF2-4D31-B45B-733F29397E7B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6ECA-C890-4084-A9AA-F53F4B9C75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1315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70B3E-A662-47B6-828A-A2AD0A1E0D7E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8FFAD-1851-4392-8C02-9238672494C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899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7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85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293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36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14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99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47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11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66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281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3C73-9925-491A-B502-8768C5F5D079}" type="datetimeFigureOut">
              <a:rPr lang="sk-SK" smtClean="0"/>
              <a:t>23.11.2020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033A-5AEF-4B8A-BE52-EB40903C0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21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Sieť študijných a učebných odborov </a:t>
            </a:r>
            <a:r>
              <a:rPr lang="sk-SK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SOŠ technickej  na Kukučínovej 23 v Košiciach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5" y="1079568"/>
            <a:ext cx="1272446" cy="12626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805" y="1278885"/>
            <a:ext cx="5114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6830" y="1351607"/>
            <a:ext cx="108012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" y="3466772"/>
            <a:ext cx="9135752" cy="3370335"/>
          </a:xfrm>
          <a:prstGeom prst="rect">
            <a:avLst/>
          </a:prstGeom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584065" cy="8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3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7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2411 K</a:t>
            </a:r>
            <a:br>
              <a:rPr lang="sk-SK" sz="1200" b="1" dirty="0"/>
            </a:br>
            <a:r>
              <a:rPr lang="sk-SK" sz="1200" b="1" dirty="0"/>
              <a:t>Mechanik nastavovač</a:t>
            </a:r>
            <a:br>
              <a:rPr lang="sk-SK" sz="1200" b="1" dirty="0"/>
            </a:br>
            <a:r>
              <a:rPr lang="sk-SK" sz="1200" b="1" dirty="0"/>
              <a:t>(stavebné stroje)</a:t>
            </a:r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713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Zástupný symbol obsahu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798" y="2852936"/>
            <a:ext cx="576508" cy="57206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330" y="2957333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107504" y="779512"/>
            <a:ext cx="3240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latin typeface="Arial Black" panose="020B0A04020102020204" pitchFamily="34" charset="0"/>
              </a:rPr>
              <a:t>   Vysvedčenie o maturitnej skúšky a výučný list</a:t>
            </a:r>
          </a:p>
        </p:txBody>
      </p:sp>
      <p:pic>
        <p:nvPicPr>
          <p:cNvPr id="12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956" y="4293096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9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2411 K</a:t>
            </a:r>
            <a:br>
              <a:rPr lang="sk-SK" sz="1200" b="1" dirty="0"/>
            </a:br>
            <a:r>
              <a:rPr lang="sk-SK" sz="1200" b="1" dirty="0"/>
              <a:t>Mechanik nastavovač</a:t>
            </a:r>
            <a:br>
              <a:rPr lang="sk-SK" sz="1200" b="1" dirty="0"/>
            </a:br>
            <a:r>
              <a:rPr lang="sk-SK" sz="1200" b="1" dirty="0"/>
              <a:t>(stavebné stroje)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28592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7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2411 K</a:t>
            </a:r>
            <a:br>
              <a:rPr lang="sk-SK" sz="1200" b="1" dirty="0"/>
            </a:br>
            <a:r>
              <a:rPr lang="sk-SK" sz="1200" b="1" dirty="0"/>
              <a:t>Mechanik nastavovač</a:t>
            </a:r>
            <a:br>
              <a:rPr lang="sk-SK" sz="1200" b="1" dirty="0"/>
            </a:br>
            <a:r>
              <a:rPr lang="sk-SK" sz="1200" b="1" dirty="0"/>
              <a:t>(stavebné stroje</a:t>
            </a:r>
            <a:r>
              <a:rPr lang="sk-SK" sz="1200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639"/>
            <a:ext cx="9144000" cy="5438590"/>
          </a:xfrm>
          <a:prstGeom prst="rect">
            <a:avLst/>
          </a:prstGeo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9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2411 K</a:t>
            </a:r>
            <a:br>
              <a:rPr lang="sk-SK" sz="1200" b="1" dirty="0"/>
            </a:br>
            <a:r>
              <a:rPr lang="sk-SK" sz="1200" b="1" dirty="0"/>
              <a:t>Mechanik nastavovač</a:t>
            </a:r>
            <a:br>
              <a:rPr lang="sk-SK" sz="1200" b="1" dirty="0"/>
            </a:br>
            <a:r>
              <a:rPr lang="sk-SK" sz="1200" b="1" dirty="0"/>
              <a:t>(stavebné stroje)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5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2411 K</a:t>
            </a:r>
            <a:br>
              <a:rPr lang="sk-SK" sz="1200" b="1" dirty="0"/>
            </a:br>
            <a:r>
              <a:rPr lang="sk-SK" sz="1200" b="1" dirty="0"/>
              <a:t>Mechanik nastavovač</a:t>
            </a:r>
            <a:br>
              <a:rPr lang="sk-SK" sz="1200" b="1" dirty="0"/>
            </a:br>
            <a:r>
              <a:rPr lang="sk-SK" sz="1200" b="1" dirty="0"/>
              <a:t>(stavebné stroje</a:t>
            </a:r>
            <a:r>
              <a:rPr lang="sk-SK" sz="1200" dirty="0"/>
              <a:t>)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54014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0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3693 K</a:t>
            </a:r>
            <a:br>
              <a:rPr lang="sk-SK" sz="1200" b="1" dirty="0"/>
            </a:br>
            <a:r>
              <a:rPr lang="sk-SK" sz="1200" b="1" dirty="0"/>
              <a:t>Technik </a:t>
            </a:r>
            <a:br>
              <a:rPr lang="sk-SK" sz="1200" b="1" dirty="0"/>
            </a:br>
            <a:r>
              <a:rPr lang="sk-SK" sz="1200" b="1" dirty="0"/>
              <a:t>energetických </a:t>
            </a:r>
            <a:br>
              <a:rPr lang="sk-SK" sz="1200" b="1" dirty="0"/>
            </a:br>
            <a:r>
              <a:rPr lang="sk-SK" sz="1200" b="1" dirty="0"/>
              <a:t>budov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Picture 775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6835350"/>
          </a:xfrm>
          <a:prstGeom prst="rect">
            <a:avLst/>
          </a:prstGeo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576508" cy="57206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44" y="797093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8100392" y="1556792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dirty="0">
                <a:latin typeface="Arial Black" panose="020B0A04020102020204" pitchFamily="34" charset="0"/>
              </a:rPr>
              <a:t>Vysvedčenie</a:t>
            </a:r>
          </a:p>
          <a:p>
            <a:r>
              <a:rPr lang="sk-SK" sz="900" dirty="0">
                <a:latin typeface="Arial Black" panose="020B0A04020102020204" pitchFamily="34" charset="0"/>
              </a:rPr>
              <a:t>o maturitnej</a:t>
            </a:r>
          </a:p>
          <a:p>
            <a:r>
              <a:rPr lang="sk-SK" sz="900" dirty="0">
                <a:latin typeface="Arial Black" panose="020B0A04020102020204" pitchFamily="34" charset="0"/>
              </a:rPr>
              <a:t>Skúške </a:t>
            </a:r>
          </a:p>
          <a:p>
            <a:r>
              <a:rPr lang="sk-SK" sz="900" dirty="0">
                <a:latin typeface="Arial Black" panose="020B0A04020102020204" pitchFamily="34" charset="0"/>
              </a:rPr>
              <a:t>a výučný list</a:t>
            </a:r>
          </a:p>
        </p:txBody>
      </p:sp>
      <p:pic>
        <p:nvPicPr>
          <p:cNvPr id="11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3815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6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3693 K</a:t>
            </a:r>
            <a:br>
              <a:rPr lang="sk-SK" sz="1200" b="1" dirty="0"/>
            </a:br>
            <a:r>
              <a:rPr lang="sk-SK" sz="1200" b="1" dirty="0"/>
              <a:t>Technik </a:t>
            </a:r>
            <a:br>
              <a:rPr lang="sk-SK" sz="1200" b="1" dirty="0"/>
            </a:br>
            <a:r>
              <a:rPr lang="sk-SK" sz="1200" b="1" dirty="0"/>
              <a:t>energetických </a:t>
            </a:r>
            <a:br>
              <a:rPr lang="sk-SK" sz="1200" b="1" dirty="0"/>
            </a:br>
            <a:r>
              <a:rPr lang="sk-SK" sz="1200" b="1" dirty="0"/>
              <a:t>zariadení budov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322"/>
            <a:ext cx="9144000" cy="538767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13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17638"/>
            <a:ext cx="9177099" cy="544036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200" b="1"/>
              <a:t>3693 K</a:t>
            </a:r>
            <a:br>
              <a:rPr lang="sk-SK" sz="1200" b="1"/>
            </a:br>
            <a:r>
              <a:rPr lang="sk-SK" sz="1200" b="1"/>
              <a:t>Technik </a:t>
            </a:r>
            <a:br>
              <a:rPr lang="sk-SK" sz="1200" b="1"/>
            </a:br>
            <a:r>
              <a:rPr lang="sk-SK" sz="1200" b="1"/>
              <a:t>energetických </a:t>
            </a:r>
            <a:br>
              <a:rPr lang="sk-SK" sz="1200" b="1"/>
            </a:br>
            <a:r>
              <a:rPr lang="sk-SK" sz="1200" b="1"/>
              <a:t>zariadení budov</a:t>
            </a:r>
            <a:endParaRPr lang="sk-SK" sz="1200" b="1" dirty="0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1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473"/>
            <a:ext cx="9143999" cy="5467790"/>
          </a:xfrm>
          <a:prstGeom prst="rect">
            <a:avLst/>
          </a:prstGeom>
        </p:spPr>
      </p:pic>
      <p:pic>
        <p:nvPicPr>
          <p:cNvPr id="9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728700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3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3693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/>
              <a:t>energetických </a:t>
            </a:r>
            <a:br>
              <a:rPr lang="sk-SK" sz="1200" b="1" dirty="0"/>
            </a:br>
            <a:r>
              <a:rPr lang="sk-SK" sz="1200" b="1" dirty="0"/>
              <a:t>zariadení budov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322"/>
            <a:ext cx="9144000" cy="538767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6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3693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/>
              <a:t>energetických</a:t>
            </a:r>
            <a:br>
              <a:rPr lang="sk-SK" sz="1200" b="1" dirty="0"/>
            </a:br>
            <a:r>
              <a:rPr lang="sk-SK" sz="1200" b="1" dirty="0"/>
              <a:t>zariadení budov</a:t>
            </a:r>
            <a:endParaRPr lang="sk-SK" sz="1200" dirty="0"/>
          </a:p>
        </p:txBody>
      </p:sp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322"/>
            <a:ext cx="9144000" cy="5387678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0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3693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/>
              <a:t>energetických</a:t>
            </a:r>
            <a:br>
              <a:rPr lang="sk-SK" sz="1200" b="1" dirty="0"/>
            </a:br>
            <a:r>
              <a:rPr lang="sk-SK" sz="1200" b="1" dirty="0"/>
              <a:t>zariadení budov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322"/>
            <a:ext cx="9144000" cy="538767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8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1" cy="551723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200" b="1"/>
              <a:t>3693 K</a:t>
            </a:r>
            <a:br>
              <a:rPr lang="sk-SK" sz="1200" b="1"/>
            </a:br>
            <a:r>
              <a:rPr lang="sk-SK" sz="1200" b="1"/>
              <a:t>Technik</a:t>
            </a:r>
            <a:br>
              <a:rPr lang="sk-SK" sz="1200" b="1"/>
            </a:br>
            <a:r>
              <a:rPr lang="sk-SK" sz="1200" b="1"/>
              <a:t>energetických</a:t>
            </a:r>
            <a:br>
              <a:rPr lang="sk-SK" sz="1200" b="1"/>
            </a:br>
            <a:r>
              <a:rPr lang="sk-SK" sz="1200" b="1"/>
              <a:t>zariadení budov</a:t>
            </a:r>
            <a:endParaRPr lang="sk-SK" sz="1200" b="1" dirty="0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2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74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4"/>
            <a:ext cx="9144000" cy="6858000"/>
          </a:xfrm>
          <a:prstGeom prst="rect">
            <a:avLst/>
          </a:prstGeom>
        </p:spPr>
      </p:pic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66" y="696695"/>
            <a:ext cx="576508" cy="5720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798" y="801092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6372200" y="1412776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b="1" dirty="0">
                <a:latin typeface="Arial Black" panose="020B0A04020102020204" pitchFamily="34" charset="0"/>
              </a:rPr>
              <a:t>Vysvedčenie o maturitnej skúške </a:t>
            </a:r>
          </a:p>
          <a:p>
            <a:endParaRPr lang="sk-SK" sz="900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61282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50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3964 M</a:t>
            </a:r>
            <a:br>
              <a:rPr lang="sk-SK" sz="1200" b="1" dirty="0"/>
            </a:br>
            <a:r>
              <a:rPr lang="sk-SK" sz="1200" b="1" dirty="0"/>
              <a:t>Ochrana osôb</a:t>
            </a:r>
            <a:br>
              <a:rPr lang="sk-SK" sz="1200" b="1" dirty="0"/>
            </a:br>
            <a:r>
              <a:rPr lang="sk-SK" sz="1200" b="1" dirty="0"/>
              <a:t>a majetku </a:t>
            </a:r>
            <a:br>
              <a:rPr lang="sk-SK" sz="1200" b="1" dirty="0"/>
            </a:br>
            <a:r>
              <a:rPr lang="sk-SK" sz="1200" b="1" dirty="0"/>
              <a:t>pred požiarom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70322"/>
            <a:ext cx="9036496" cy="538767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1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3964 M</a:t>
            </a:r>
            <a:br>
              <a:rPr lang="sk-SK" sz="1200" b="1" dirty="0"/>
            </a:br>
            <a:r>
              <a:rPr lang="sk-SK" sz="1200" b="1" dirty="0"/>
              <a:t>Ochrana osôb</a:t>
            </a:r>
            <a:br>
              <a:rPr lang="sk-SK" sz="1200" b="1" dirty="0"/>
            </a:br>
            <a:r>
              <a:rPr lang="sk-SK" sz="1200" b="1" dirty="0"/>
              <a:t>a majetku </a:t>
            </a:r>
            <a:br>
              <a:rPr lang="sk-SK" sz="1200" b="1" dirty="0"/>
            </a:br>
            <a:r>
              <a:rPr lang="sk-SK" sz="1200" b="1" dirty="0"/>
              <a:t>pred </a:t>
            </a:r>
            <a:r>
              <a:rPr lang="sk-SK" sz="1200" b="1" dirty="0" err="1"/>
              <a:t>požiaom</a:t>
            </a:r>
            <a:endParaRPr lang="sk-SK" sz="12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7" y="211425"/>
            <a:ext cx="1088509" cy="1080120"/>
          </a:xfrm>
          <a:prstGeom prst="rect">
            <a:avLst/>
          </a:prstGeom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0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3964 M</a:t>
            </a:r>
            <a:br>
              <a:rPr lang="sk-SK" sz="1200" b="1" dirty="0"/>
            </a:br>
            <a:r>
              <a:rPr lang="sk-SK" sz="1200" b="1" dirty="0"/>
              <a:t>Ochrana osôb</a:t>
            </a:r>
            <a:br>
              <a:rPr lang="sk-SK" sz="1200" b="1" dirty="0"/>
            </a:br>
            <a:r>
              <a:rPr lang="sk-SK" sz="1200" b="1" dirty="0"/>
              <a:t>a majetku</a:t>
            </a:r>
            <a:br>
              <a:rPr lang="sk-SK" sz="1200" b="1" dirty="0"/>
            </a:br>
            <a:r>
              <a:rPr lang="sk-SK" sz="1200" b="1" dirty="0"/>
              <a:t>pred požiarom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556792"/>
            <a:ext cx="9177098" cy="5301208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7" y="211425"/>
            <a:ext cx="1088509" cy="1080120"/>
          </a:xfrm>
          <a:prstGeom prst="rect">
            <a:avLst/>
          </a:prstGeo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53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3964 M</a:t>
            </a:r>
            <a:br>
              <a:rPr lang="sk-SK" sz="1200" b="1" dirty="0"/>
            </a:br>
            <a:r>
              <a:rPr lang="sk-SK" sz="1200" b="1" dirty="0"/>
              <a:t>Ochrana osôb </a:t>
            </a:r>
            <a:br>
              <a:rPr lang="sk-SK" sz="1200" b="1" dirty="0"/>
            </a:br>
            <a:r>
              <a:rPr lang="sk-SK" sz="1200" b="1" dirty="0"/>
              <a:t>a majetku</a:t>
            </a:r>
            <a:br>
              <a:rPr lang="sk-SK" sz="1200" b="1" dirty="0"/>
            </a:br>
            <a:r>
              <a:rPr lang="sk-SK" sz="1200" b="1" dirty="0"/>
              <a:t>pred požiarom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5185"/>
            <a:ext cx="9177098" cy="5353462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93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3964 M</a:t>
            </a:r>
            <a:br>
              <a:rPr lang="sk-SK" sz="1200" b="1" dirty="0"/>
            </a:br>
            <a:r>
              <a:rPr lang="sk-SK" sz="1200" b="1" dirty="0"/>
              <a:t>Ochrana osôb</a:t>
            </a:r>
            <a:br>
              <a:rPr lang="sk-SK" sz="1200" b="1" dirty="0"/>
            </a:br>
            <a:r>
              <a:rPr lang="sk-SK" sz="1200" b="1" dirty="0"/>
              <a:t>a majetku</a:t>
            </a:r>
            <a:br>
              <a:rPr lang="sk-SK" sz="1200" b="1" dirty="0"/>
            </a:br>
            <a:r>
              <a:rPr lang="sk-SK" sz="1200" b="1" dirty="0"/>
              <a:t>pred požiarom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01318"/>
            <a:ext cx="9144000" cy="5356682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9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7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33" y="16091"/>
            <a:ext cx="9170233" cy="6841909"/>
          </a:xfrm>
          <a:prstGeom prst="rect">
            <a:avLst/>
          </a:prstGeo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137" y="764704"/>
            <a:ext cx="1596481" cy="15841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883" y="2520035"/>
            <a:ext cx="3975914" cy="7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36813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93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7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016" y="804323"/>
            <a:ext cx="576508" cy="572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548" y="908720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4932040" y="260648"/>
            <a:ext cx="2641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b="1" dirty="0">
                <a:latin typeface="Arial Black" panose="020B0A04020102020204" pitchFamily="34" charset="0"/>
              </a:rPr>
              <a:t>Vysvedčenie o maturitnej skúške</a:t>
            </a:r>
          </a:p>
        </p:txBody>
      </p:sp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804" y="549607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62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3650 M</a:t>
            </a:r>
            <a:br>
              <a:rPr lang="sk-SK" sz="1200" b="1" dirty="0"/>
            </a:br>
            <a:r>
              <a:rPr lang="sk-SK" sz="1200" b="1" dirty="0"/>
              <a:t>Staviteľstvo</a:t>
            </a:r>
            <a:br>
              <a:rPr lang="sk-SK" sz="1200" b="1" dirty="0"/>
            </a:br>
            <a:r>
              <a:rPr lang="sk-SK" sz="1200" b="1" dirty="0"/>
              <a:t>(požiarna ochrana)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322"/>
            <a:ext cx="9144000" cy="5396662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02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3650 M</a:t>
            </a:r>
            <a:br>
              <a:rPr lang="sk-SK" sz="1200" b="1" dirty="0"/>
            </a:br>
            <a:r>
              <a:rPr lang="sk-SK" sz="1200" b="1" dirty="0"/>
              <a:t>Staviteľstvo</a:t>
            </a:r>
            <a:br>
              <a:rPr lang="sk-SK" sz="1200" b="1" dirty="0"/>
            </a:br>
            <a:r>
              <a:rPr lang="sk-SK" sz="1200" b="1" dirty="0"/>
              <a:t>(požiarna ochrana)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15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3650M </a:t>
            </a:r>
            <a:br>
              <a:rPr lang="sk-SK" sz="1200" b="1" dirty="0"/>
            </a:br>
            <a:r>
              <a:rPr lang="sk-SK" sz="1200" b="1" dirty="0"/>
              <a:t>Staviteľstvo</a:t>
            </a:r>
            <a:br>
              <a:rPr lang="sk-SK" sz="1200" b="1" dirty="0"/>
            </a:br>
            <a:r>
              <a:rPr lang="sk-SK" sz="1200" b="1" dirty="0"/>
              <a:t>(požiarna ochrana)</a:t>
            </a:r>
            <a:br>
              <a:rPr lang="sk-SK" sz="1200" b="1" dirty="0"/>
            </a:br>
            <a:endParaRPr lang="sk-SK" sz="12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77916"/>
            <a:ext cx="9177098" cy="5380084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5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84784"/>
            <a:ext cx="9177099" cy="5373216"/>
          </a:xfrm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200" b="1"/>
              <a:t>3650M </a:t>
            </a:r>
            <a:br>
              <a:rPr lang="sk-SK" sz="1200" b="1"/>
            </a:br>
            <a:r>
              <a:rPr lang="sk-SK" sz="1200" b="1"/>
              <a:t>Staviteľstvo</a:t>
            </a:r>
            <a:br>
              <a:rPr lang="sk-SK" sz="1200" b="1"/>
            </a:br>
            <a:r>
              <a:rPr lang="sk-SK" sz="1200" b="1"/>
              <a:t>(požiarna ochrana)</a:t>
            </a:r>
            <a:br>
              <a:rPr lang="sk-SK" sz="1200" b="1"/>
            </a:br>
            <a:endParaRPr lang="sk-SK" sz="1200" b="1" dirty="0"/>
          </a:p>
        </p:txBody>
      </p:sp>
      <p:pic>
        <p:nvPicPr>
          <p:cNvPr id="1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27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3650 M</a:t>
            </a:r>
            <a:br>
              <a:rPr lang="sk-SK" sz="1200" b="1" dirty="0"/>
            </a:br>
            <a:r>
              <a:rPr lang="sk-SK" sz="1200" b="1" dirty="0"/>
              <a:t>Staviteľstvo</a:t>
            </a:r>
            <a:br>
              <a:rPr lang="sk-SK" sz="1200" b="1" dirty="0"/>
            </a:br>
            <a:r>
              <a:rPr lang="sk-SK" sz="1200" b="1" dirty="0"/>
              <a:t>(požiarna ochrana)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12776"/>
            <a:ext cx="9177098" cy="5443472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8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3650 M</a:t>
            </a:r>
            <a:br>
              <a:rPr lang="sk-SK" sz="1200" b="1" dirty="0"/>
            </a:br>
            <a:r>
              <a:rPr lang="sk-SK" sz="1200" b="1" dirty="0"/>
              <a:t>Staviteľstvo</a:t>
            </a:r>
            <a:br>
              <a:rPr lang="sk-SK" sz="1200" b="1" dirty="0"/>
            </a:br>
            <a:r>
              <a:rPr lang="sk-SK" sz="1200" b="1" dirty="0"/>
              <a:t>(požiarna ochrana)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8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3650 M</a:t>
            </a:r>
            <a:br>
              <a:rPr lang="sk-SK" sz="1200" b="1" dirty="0"/>
            </a:br>
            <a:r>
              <a:rPr lang="sk-SK" sz="1200" b="1" dirty="0"/>
              <a:t>Staviteľstvo</a:t>
            </a:r>
            <a:br>
              <a:rPr lang="sk-SK" sz="1200" b="1" dirty="0"/>
            </a:br>
            <a:r>
              <a:rPr lang="sk-SK" sz="1200" b="1" dirty="0"/>
              <a:t>(požiarna ochrana)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84784"/>
            <a:ext cx="9177099" cy="5373216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42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7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619" y="484493"/>
            <a:ext cx="576508" cy="5720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658795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5724128" y="6237312"/>
            <a:ext cx="3440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1"/>
                </a:solidFill>
                <a:latin typeface="Arial Black" panose="020B0A04020102020204" pitchFamily="34" charset="0"/>
              </a:rPr>
              <a:t>Vysvedčenie o maturitnej skúške a výučný list</a:t>
            </a:r>
          </a:p>
        </p:txBody>
      </p:sp>
      <p:pic>
        <p:nvPicPr>
          <p:cNvPr id="10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140" y="234548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84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/>
              <a:t>vodohospodár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28592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0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70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92" y="84244"/>
            <a:ext cx="576508" cy="5720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8641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812360" y="548680"/>
            <a:ext cx="1195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Black" panose="020B0A04020102020204" pitchFamily="34" charset="0"/>
              </a:rPr>
              <a:t>    a výučný list </a:t>
            </a:r>
          </a:p>
        </p:txBody>
      </p:sp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1860" y="803997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46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77916"/>
            <a:ext cx="9177098" cy="5380084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77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5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77916"/>
            <a:ext cx="9177098" cy="5380084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1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93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 K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70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3667</a:t>
            </a:r>
            <a:br>
              <a:rPr lang="sk-SK" sz="1200" b="1" dirty="0"/>
            </a:br>
            <a:r>
              <a:rPr lang="sk-SK" sz="1200" b="1" dirty="0"/>
              <a:t>Technik</a:t>
            </a:r>
            <a:br>
              <a:rPr lang="sk-SK" sz="1200" b="1" dirty="0"/>
            </a:br>
            <a:r>
              <a:rPr lang="sk-SK" sz="1200" b="1" dirty="0" err="1"/>
              <a:t>vodár</a:t>
            </a:r>
            <a:r>
              <a:rPr lang="sk-SK" sz="1200" b="1" dirty="0"/>
              <a:t> vodohospodár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7" y="211425"/>
            <a:ext cx="1088509" cy="1080120"/>
          </a:xfrm>
          <a:prstGeom prst="rect">
            <a:avLst/>
          </a:prstGeom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66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3658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stavebno-inštalačných</a:t>
            </a:r>
            <a:br>
              <a:rPr lang="sk-SK" sz="1200" b="1" dirty="0"/>
            </a:br>
            <a:r>
              <a:rPr lang="sk-SK" sz="1200" b="1" dirty="0"/>
              <a:t>zariadení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MSIZ</a:t>
            </a:r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7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Zástupný symbol obsahu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41" y="5991002"/>
            <a:ext cx="576508" cy="57206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873" y="6165304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368221" y="188640"/>
            <a:ext cx="31149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00" b="1" dirty="0">
                <a:latin typeface="Arial Black" panose="020B0A04020102020204" pitchFamily="34" charset="0"/>
              </a:rPr>
              <a:t>Vysvedčenie o maturitnej skúške a výučný list</a:t>
            </a:r>
          </a:p>
        </p:txBody>
      </p:sp>
      <p:pic>
        <p:nvPicPr>
          <p:cNvPr id="11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628800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57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3658 K</a:t>
            </a:r>
            <a:br>
              <a:rPr lang="sk-SK" sz="1200" b="1" dirty="0"/>
            </a:br>
            <a:r>
              <a:rPr lang="sk-SK" sz="1200" b="1" dirty="0"/>
              <a:t>Mechanik </a:t>
            </a:r>
            <a:br>
              <a:rPr lang="sk-SK" sz="1200" b="1" dirty="0"/>
            </a:br>
            <a:r>
              <a:rPr lang="sk-SK" sz="1200" b="1" dirty="0"/>
              <a:t>stavebno-inštalačných</a:t>
            </a:r>
            <a:br>
              <a:rPr lang="sk-SK" sz="1200" b="1" dirty="0"/>
            </a:br>
            <a:r>
              <a:rPr lang="sk-SK" sz="1200" b="1" dirty="0"/>
              <a:t>zariadení</a:t>
            </a:r>
            <a:endParaRPr lang="sk-SK" sz="1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639"/>
            <a:ext cx="9144000" cy="5438590"/>
          </a:xfrm>
          <a:prstGeom prst="rect">
            <a:avLst/>
          </a:prstGeo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92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3658 K</a:t>
            </a:r>
            <a:br>
              <a:rPr lang="sk-SK" sz="1200" b="1" dirty="0"/>
            </a:br>
            <a:r>
              <a:rPr lang="sk-SK" sz="1200" b="1" dirty="0"/>
              <a:t>Mechanik </a:t>
            </a:r>
            <a:br>
              <a:rPr lang="sk-SK" sz="1200" b="1" dirty="0"/>
            </a:br>
            <a:r>
              <a:rPr lang="sk-SK" sz="1200" b="1" dirty="0"/>
              <a:t>stavebno-inštalačných </a:t>
            </a:r>
            <a:br>
              <a:rPr lang="sk-SK" sz="1200" b="1" dirty="0"/>
            </a:br>
            <a:r>
              <a:rPr lang="sk-SK" sz="1200" b="1" dirty="0"/>
              <a:t>zariadení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3999" cy="5445223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53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897" y="158354"/>
            <a:ext cx="576508" cy="5720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429" y="332656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8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2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3661 H </a:t>
            </a:r>
            <a:br>
              <a:rPr lang="sk-SK" sz="1200" b="1" dirty="0"/>
            </a:br>
            <a:r>
              <a:rPr lang="sk-SK" sz="1200" b="1" dirty="0"/>
              <a:t>Murár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46470"/>
            <a:ext cx="9144000" cy="5383065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76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3661 H</a:t>
            </a:r>
            <a:br>
              <a:rPr lang="sk-SK" sz="1200" b="1" dirty="0"/>
            </a:br>
            <a:r>
              <a:rPr lang="sk-SK" sz="1200" b="1" dirty="0"/>
              <a:t>Murár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0322"/>
            <a:ext cx="9144000" cy="538767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66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3661 H</a:t>
            </a:r>
            <a:br>
              <a:rPr lang="sk-SK" sz="1200" b="1" dirty="0"/>
            </a:br>
            <a:r>
              <a:rPr lang="sk-SK" sz="1200" b="1" dirty="0"/>
              <a:t>Murár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66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3661 H</a:t>
            </a:r>
            <a:br>
              <a:rPr lang="sk-SK" sz="1200" b="1" dirty="0"/>
            </a:br>
            <a:r>
              <a:rPr lang="sk-SK" sz="1200" b="1" dirty="0"/>
              <a:t>Murár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10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074" y="133934"/>
            <a:ext cx="576508" cy="572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606" y="308236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412776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00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3675 H</a:t>
            </a:r>
            <a:br>
              <a:rPr lang="sk-SK" sz="1200" b="1" dirty="0"/>
            </a:br>
            <a:r>
              <a:rPr lang="sk-SK" sz="1200" b="1" dirty="0"/>
              <a:t>Maliar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00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3675 H</a:t>
            </a:r>
            <a:br>
              <a:rPr lang="sk-SK" sz="1200" b="1" dirty="0"/>
            </a:br>
            <a:r>
              <a:rPr lang="sk-SK" sz="1200" b="1" dirty="0"/>
              <a:t>Maliar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12776"/>
            <a:ext cx="9177098" cy="5445224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90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3675 H </a:t>
            </a:r>
            <a:br>
              <a:rPr lang="sk-SK" sz="1200" b="1" dirty="0"/>
            </a:br>
            <a:r>
              <a:rPr lang="sk-SK" sz="1200" b="1" dirty="0"/>
              <a:t>Maliar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26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3675 H</a:t>
            </a:r>
            <a:br>
              <a:rPr lang="sk-SK" sz="1200" b="1" dirty="0"/>
            </a:br>
            <a:r>
              <a:rPr lang="sk-SK" sz="1200" b="1" dirty="0"/>
              <a:t>Maliar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12776"/>
            <a:ext cx="9177099" cy="5445224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384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3675 H</a:t>
            </a:r>
            <a:br>
              <a:rPr lang="sk-SK" sz="1200" b="1" dirty="0"/>
            </a:br>
            <a:r>
              <a:rPr lang="sk-SK" sz="1200" b="1" dirty="0"/>
              <a:t>Maliar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2792"/>
            <a:ext cx="9144000" cy="5415207"/>
          </a:xfrm>
          <a:prstGeom prst="rect">
            <a:avLst/>
          </a:prstGeom>
        </p:spPr>
      </p:pic>
      <p:pic>
        <p:nvPicPr>
          <p:cNvPr id="9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3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3675 H</a:t>
            </a:r>
            <a:br>
              <a:rPr lang="sk-SK" sz="1200" b="1" dirty="0"/>
            </a:br>
            <a:r>
              <a:rPr lang="sk-SK" sz="1200" b="1" dirty="0"/>
              <a:t>Maliar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5"/>
          </a:xfrm>
          <a:prstGeom prst="rect">
            <a:avLst/>
          </a:prstGeo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99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480" y="109947"/>
            <a:ext cx="576508" cy="5720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012" y="284249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909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3355 H</a:t>
            </a:r>
            <a:br>
              <a:rPr lang="sk-SK" sz="1200" b="1" dirty="0"/>
            </a:br>
            <a:r>
              <a:rPr lang="sk-SK" sz="1200" b="1" dirty="0"/>
              <a:t>Stolár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12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3355 H</a:t>
            </a:r>
            <a:br>
              <a:rPr lang="sk-SK" sz="1200" b="1" dirty="0"/>
            </a:br>
            <a:r>
              <a:rPr lang="sk-SK" sz="1200" b="1" dirty="0"/>
              <a:t>Stolár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84784"/>
            <a:ext cx="91770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34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3355 H</a:t>
            </a:r>
            <a:br>
              <a:rPr lang="sk-SK" sz="1200" b="1" dirty="0"/>
            </a:br>
            <a:r>
              <a:rPr lang="sk-SK" sz="1200" b="1" dirty="0"/>
              <a:t>Stolár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64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3355 H</a:t>
            </a:r>
            <a:br>
              <a:rPr lang="sk-SK" sz="1200" b="1" dirty="0"/>
            </a:br>
            <a:r>
              <a:rPr lang="sk-SK" sz="1200" b="1" dirty="0"/>
              <a:t>Stolár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45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3355 H</a:t>
            </a:r>
            <a:br>
              <a:rPr lang="sk-SK" sz="1200" b="1" dirty="0"/>
            </a:br>
            <a:r>
              <a:rPr lang="sk-SK" sz="1200" b="1" dirty="0"/>
              <a:t>Stolár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  <p:extLst>
      <p:ext uri="{BB962C8B-B14F-4D97-AF65-F5344CB8AC3E}">
        <p14:creationId xmlns:p14="http://schemas.microsoft.com/office/powerpoint/2010/main" val="35318429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3355 H</a:t>
            </a:r>
            <a:br>
              <a:rPr lang="sk-SK" sz="1200" b="1" dirty="0"/>
            </a:br>
            <a:r>
              <a:rPr lang="sk-SK" sz="1200" b="1" dirty="0"/>
              <a:t>Stolár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82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480" y="109947"/>
            <a:ext cx="576508" cy="572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012" y="284249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368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3663 H </a:t>
            </a:r>
            <a:br>
              <a:rPr lang="sk-SK" sz="1200" b="1" dirty="0"/>
            </a:br>
            <a:r>
              <a:rPr lang="sk-SK" sz="1200" b="1" dirty="0"/>
              <a:t>Tesár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5454208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2510910" cy="1412387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0303"/>
            <a:ext cx="9144000" cy="5332775"/>
          </a:xfrm>
          <a:prstGeom prst="rect">
            <a:avLst/>
          </a:prstGeom>
        </p:spPr>
      </p:pic>
      <p:pic>
        <p:nvPicPr>
          <p:cNvPr id="11" name="Zástupný symbol obsahu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670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3663 H</a:t>
            </a:r>
            <a:br>
              <a:rPr lang="sk-SK" sz="1200" b="1" dirty="0"/>
            </a:br>
            <a:r>
              <a:rPr lang="sk-SK" sz="1200" b="1" dirty="0"/>
              <a:t>Tesár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14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3663 H</a:t>
            </a:r>
            <a:br>
              <a:rPr lang="sk-SK" sz="1200" b="1" dirty="0"/>
            </a:br>
            <a:r>
              <a:rPr lang="sk-SK" sz="1200" b="1" dirty="0"/>
              <a:t>Tesár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84784"/>
            <a:ext cx="9177099" cy="5373216"/>
          </a:xfrm>
        </p:spPr>
      </p:pic>
    </p:spTree>
    <p:extLst>
      <p:ext uri="{BB962C8B-B14F-4D97-AF65-F5344CB8AC3E}">
        <p14:creationId xmlns:p14="http://schemas.microsoft.com/office/powerpoint/2010/main" val="35318429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3663 H</a:t>
            </a:r>
            <a:br>
              <a:rPr lang="sk-SK" sz="1200" b="1" dirty="0"/>
            </a:br>
            <a:r>
              <a:rPr lang="sk-SK" sz="1200" b="1" dirty="0"/>
              <a:t>Tesár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58182"/>
          </a:xfrm>
        </p:spPr>
      </p:pic>
    </p:spTree>
    <p:extLst>
      <p:ext uri="{BB962C8B-B14F-4D97-AF65-F5344CB8AC3E}">
        <p14:creationId xmlns:p14="http://schemas.microsoft.com/office/powerpoint/2010/main" val="35318429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3663 H</a:t>
            </a:r>
            <a:br>
              <a:rPr lang="sk-SK" sz="1200" b="1" dirty="0"/>
            </a:br>
            <a:r>
              <a:rPr lang="sk-SK" sz="1200" b="1" dirty="0"/>
              <a:t>Tesár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099606" cy="5373216"/>
          </a:xfrm>
        </p:spPr>
      </p:pic>
    </p:spTree>
    <p:extLst>
      <p:ext uri="{BB962C8B-B14F-4D97-AF65-F5344CB8AC3E}">
        <p14:creationId xmlns:p14="http://schemas.microsoft.com/office/powerpoint/2010/main" val="35318429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468" y="391548"/>
            <a:ext cx="576508" cy="572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65850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714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3684 H </a:t>
            </a:r>
            <a:br>
              <a:rPr lang="sk-SK" sz="1200" b="1" dirty="0"/>
            </a:br>
            <a:r>
              <a:rPr lang="sk-SK" sz="1200" b="1" dirty="0" err="1"/>
              <a:t>Strechár</a:t>
            </a:r>
            <a:endParaRPr lang="sk-SK" sz="12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13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3684 H </a:t>
            </a:r>
            <a:br>
              <a:rPr lang="sk-SK" sz="1200" b="1" dirty="0"/>
            </a:br>
            <a:r>
              <a:rPr lang="sk-SK" sz="1200" b="1" dirty="0" err="1"/>
              <a:t>Strechár</a:t>
            </a:r>
            <a:endParaRPr lang="sk-SK" sz="12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12776"/>
            <a:ext cx="9177098" cy="5445224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188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3684 H</a:t>
            </a:r>
            <a:br>
              <a:rPr lang="sk-SK" sz="1200" b="1" dirty="0"/>
            </a:br>
            <a:r>
              <a:rPr lang="sk-SK" sz="1200" b="1" dirty="0" err="1"/>
              <a:t>Strechár</a:t>
            </a:r>
            <a:endParaRPr lang="sk-SK" sz="1200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4784"/>
            <a:ext cx="9144000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469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3684 H</a:t>
            </a:r>
            <a:br>
              <a:rPr lang="sk-SK" sz="1200" b="1" dirty="0"/>
            </a:br>
            <a:r>
              <a:rPr lang="sk-SK" sz="1200" b="1" dirty="0" err="1"/>
              <a:t>Strechár</a:t>
            </a:r>
            <a:endParaRPr lang="sk-SK" sz="12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589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600200"/>
            <a:ext cx="9177098" cy="5263452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200" b="1"/>
              <a:t>3684 H</a:t>
            </a:r>
            <a:br>
              <a:rPr lang="sk-SK" sz="1200" b="1"/>
            </a:br>
            <a:r>
              <a:rPr lang="sk-SK" sz="1200" b="1"/>
              <a:t>Strechár</a:t>
            </a:r>
            <a:endParaRPr lang="sk-SK" sz="1200" b="1" dirty="0"/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7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989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76" y="4334818"/>
            <a:ext cx="576508" cy="5720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522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3152 H</a:t>
            </a:r>
            <a:br>
              <a:rPr lang="sk-SK" sz="1200" b="1" dirty="0"/>
            </a:br>
            <a:r>
              <a:rPr lang="sk-SK" sz="1200" b="1" dirty="0"/>
              <a:t>Krajčír</a:t>
            </a:r>
            <a:br>
              <a:rPr lang="sk-SK" sz="1200" b="1" dirty="0"/>
            </a:br>
            <a:r>
              <a:rPr lang="sk-SK" sz="1200" b="1" dirty="0"/>
              <a:t>- dámske odevy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39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664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3152 H</a:t>
            </a:r>
            <a:br>
              <a:rPr lang="sk-SK" sz="1200" b="1" dirty="0"/>
            </a:br>
            <a:r>
              <a:rPr lang="sk-SK" sz="1200" b="1" dirty="0"/>
              <a:t>Krajčír</a:t>
            </a:r>
            <a:br>
              <a:rPr lang="sk-SK" sz="1200" b="1" dirty="0"/>
            </a:br>
            <a:r>
              <a:rPr lang="sk-SK" sz="1200" b="1" dirty="0"/>
              <a:t>- dámske odevy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84784"/>
            <a:ext cx="91770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759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3152 H</a:t>
            </a:r>
            <a:br>
              <a:rPr lang="sk-SK" sz="1200" b="1" dirty="0"/>
            </a:br>
            <a:r>
              <a:rPr lang="sk-SK" sz="1200" b="1" dirty="0"/>
              <a:t>Krajčír</a:t>
            </a:r>
            <a:br>
              <a:rPr lang="sk-SK" sz="1200" b="1" dirty="0"/>
            </a:br>
            <a:r>
              <a:rPr lang="sk-SK" sz="1200" b="1" dirty="0"/>
              <a:t>- dámske odevy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931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3152 H</a:t>
            </a:r>
            <a:br>
              <a:rPr lang="sk-SK" sz="1200" b="1" dirty="0"/>
            </a:br>
            <a:r>
              <a:rPr lang="sk-SK" sz="1200" b="1" dirty="0"/>
              <a:t> Krajčír</a:t>
            </a:r>
            <a:br>
              <a:rPr lang="sk-SK" sz="1200" b="1" dirty="0"/>
            </a:br>
            <a:r>
              <a:rPr lang="sk-SK" sz="1200" b="1" dirty="0"/>
              <a:t>- dámske odevy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9" y="1484784"/>
            <a:ext cx="9177099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454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3152 H</a:t>
            </a:r>
            <a:br>
              <a:rPr lang="sk-SK" sz="1200" b="1" dirty="0"/>
            </a:br>
            <a:r>
              <a:rPr lang="sk-SK" sz="1200" b="1" dirty="0"/>
              <a:t>Krajčír</a:t>
            </a:r>
            <a:br>
              <a:rPr lang="sk-SK" sz="1200" b="1" dirty="0"/>
            </a:br>
            <a:r>
              <a:rPr lang="sk-SK" sz="1200" b="1" dirty="0"/>
              <a:t>- dámske odevy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58182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42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3152 H</a:t>
            </a:r>
            <a:br>
              <a:rPr lang="sk-SK" sz="1200" b="1" dirty="0"/>
            </a:br>
            <a:r>
              <a:rPr lang="sk-SK" sz="1200" b="1" dirty="0"/>
              <a:t>Krajčír</a:t>
            </a:r>
            <a:br>
              <a:rPr lang="sk-SK" sz="1200" b="1" dirty="0"/>
            </a:br>
            <a:r>
              <a:rPr lang="sk-SK" sz="1200" b="1" dirty="0"/>
              <a:t>- dámske odevy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00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73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33" y="5198914"/>
            <a:ext cx="576508" cy="572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665" y="5373216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1173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939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452" y="6135018"/>
            <a:ext cx="576508" cy="5720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309320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588" y="251173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243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2683 H 11</a:t>
            </a:r>
            <a:br>
              <a:rPr lang="sk-SK" sz="1200" b="1" dirty="0"/>
            </a:br>
            <a:r>
              <a:rPr lang="sk-SK" sz="1200" b="1" dirty="0"/>
              <a:t>Elektromechanik</a:t>
            </a:r>
            <a:br>
              <a:rPr lang="sk-SK" sz="1200" b="1" dirty="0"/>
            </a:br>
            <a:r>
              <a:rPr lang="sk-SK" sz="1200" b="1" dirty="0"/>
              <a:t>silnoprúdová technika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84784"/>
            <a:ext cx="9177098" cy="5373216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6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1200" b="1" dirty="0"/>
              <a:t>2447 K</a:t>
            </a:r>
            <a:br>
              <a:rPr lang="sk-SK" sz="1200" b="1" dirty="0"/>
            </a:br>
            <a:r>
              <a:rPr lang="sk-SK" sz="1200" b="1" dirty="0"/>
              <a:t>Mechanik</a:t>
            </a:r>
            <a:br>
              <a:rPr lang="sk-SK" sz="1200" b="1" dirty="0"/>
            </a:br>
            <a:r>
              <a:rPr lang="sk-SK" sz="1200" b="1" dirty="0"/>
              <a:t>hasičskej techniky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  <p:pic>
        <p:nvPicPr>
          <p:cNvPr id="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076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17638"/>
            <a:ext cx="9177098" cy="5446014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sz="1200" b="1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200" b="1"/>
              <a:t>2683 H 11</a:t>
            </a:r>
            <a:br>
              <a:rPr lang="sk-SK" sz="1200" b="1"/>
            </a:br>
            <a:r>
              <a:rPr lang="sk-SK" sz="1200" b="1"/>
              <a:t>Elektromechanik</a:t>
            </a:r>
            <a:br>
              <a:rPr lang="sk-SK" sz="1200" b="1"/>
            </a:br>
            <a:r>
              <a:rPr lang="sk-SK" sz="1200" b="1"/>
              <a:t>silnoprúdová technika</a:t>
            </a:r>
            <a:endParaRPr lang="sk-SK" sz="1200" b="1" dirty="0"/>
          </a:p>
        </p:txBody>
      </p:sp>
      <p:pic>
        <p:nvPicPr>
          <p:cNvPr id="18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503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Zástupný symbol obsahu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1417638"/>
            <a:ext cx="9177098" cy="5446014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sz="1200" b="1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1200" b="1"/>
              <a:t>2683 H 11</a:t>
            </a:r>
            <a:br>
              <a:rPr lang="sk-SK" sz="1200" b="1"/>
            </a:br>
            <a:r>
              <a:rPr lang="sk-SK" sz="1200" b="1"/>
              <a:t>Elektromechanik</a:t>
            </a:r>
            <a:br>
              <a:rPr lang="sk-SK" sz="1200" b="1"/>
            </a:br>
            <a:r>
              <a:rPr lang="sk-SK" sz="1200" b="1"/>
              <a:t>silnoprúdová technika</a:t>
            </a:r>
            <a:endParaRPr lang="sk-SK" sz="1200" b="1" dirty="0"/>
          </a:p>
        </p:txBody>
      </p:sp>
      <p:pic>
        <p:nvPicPr>
          <p:cNvPr id="14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0" y="188640"/>
            <a:ext cx="1088509" cy="108012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4659"/>
            <a:ext cx="4503019" cy="87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531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515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7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452" y="6135018"/>
            <a:ext cx="576508" cy="5720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309320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170" y="1772816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661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77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179" y="64436"/>
            <a:ext cx="576508" cy="5720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11" y="238738"/>
            <a:ext cx="2414787" cy="4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ok vyh&amp;lcaron;adávania obrázkov pre dopyt kosicky kraj samospravn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721" y="908720"/>
            <a:ext cx="746684" cy="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tí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, klasic. ver.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563</TotalTime>
  <Words>595</Words>
  <Application>Microsoft Office PowerPoint</Application>
  <PresentationFormat>Prezentácia na obrazovke (4:3)</PresentationFormat>
  <Paragraphs>90</Paragraphs>
  <Slides>93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93</vt:i4>
      </vt:variant>
    </vt:vector>
  </HeadingPairs>
  <TitlesOfParts>
    <vt:vector size="99" baseType="lpstr">
      <vt:lpstr>Arial Unicode MS</vt:lpstr>
      <vt:lpstr>Arial</vt:lpstr>
      <vt:lpstr>Arial Black</vt:lpstr>
      <vt:lpstr>Calibri</vt:lpstr>
      <vt:lpstr>Times New Roman</vt:lpstr>
      <vt:lpstr>Motív Office</vt:lpstr>
      <vt:lpstr>Sieť študijných a učebných odborov SOŠ technickej  na Kukučínovej 23 v Košiciach</vt:lpstr>
      <vt:lpstr>Prezentácia programu PowerPoint</vt:lpstr>
      <vt:lpstr>Prezentácia programu PowerPoint</vt:lpstr>
      <vt:lpstr>2447 K Mechanik hasičskej techniky</vt:lpstr>
      <vt:lpstr>2447 K Mechanik hasičskej techniky</vt:lpstr>
      <vt:lpstr>2447 K Mechanik hasičskej techniky</vt:lpstr>
      <vt:lpstr>2447 K Mechanik hasičskej techniky</vt:lpstr>
      <vt:lpstr>2447 K Mechanik hasičskej techniky</vt:lpstr>
      <vt:lpstr>2447 K Mechanik hasičskej techniky</vt:lpstr>
      <vt:lpstr>2447 K Mechanik hasičskej techniky</vt:lpstr>
      <vt:lpstr>2447 K Mechanik hasičskej techniky</vt:lpstr>
      <vt:lpstr>2411 K Mechanik nastavovač (stavebné stroje)</vt:lpstr>
      <vt:lpstr>2411 K Mechanik nastavovač (stavebné stroje)</vt:lpstr>
      <vt:lpstr>2411 K Mechanik nastavovač (stavebné stroje)</vt:lpstr>
      <vt:lpstr>2411 K Mechanik nastavovač (stavebné stroje)</vt:lpstr>
      <vt:lpstr>2411 K Mechanik nastavovač (stavebné stroje)</vt:lpstr>
      <vt:lpstr>3693 K Technik  energetických  budov</vt:lpstr>
      <vt:lpstr>3693 K Technik  energetických  zariadení budov</vt:lpstr>
      <vt:lpstr>Prezentácia programu PowerPoint</vt:lpstr>
      <vt:lpstr>3693 K Technik energetických  zariadení budov</vt:lpstr>
      <vt:lpstr>3693 K Technik energetických zariadení budov</vt:lpstr>
      <vt:lpstr>3693 K Technik energetických zariadení budov</vt:lpstr>
      <vt:lpstr>Prezentácia programu PowerPoint</vt:lpstr>
      <vt:lpstr>Prezentácia programu PowerPoint</vt:lpstr>
      <vt:lpstr>3964 M Ochrana osôb a majetku  pred požiarom</vt:lpstr>
      <vt:lpstr>3964 M Ochrana osôb a majetku  pred požiaom</vt:lpstr>
      <vt:lpstr>3964 M Ochrana osôb a majetku pred požiarom</vt:lpstr>
      <vt:lpstr>3964 M Ochrana osôb  a majetku pred požiarom</vt:lpstr>
      <vt:lpstr>3964 M Ochrana osôb a majetku pred požiarom</vt:lpstr>
      <vt:lpstr>Prezentácia programu PowerPoint</vt:lpstr>
      <vt:lpstr>3650 M Staviteľstvo (požiarna ochrana)</vt:lpstr>
      <vt:lpstr>3650 M Staviteľstvo (požiarna ochrana)</vt:lpstr>
      <vt:lpstr>3650M  Staviteľstvo (požiarna ochrana) </vt:lpstr>
      <vt:lpstr>Prezentácia programu PowerPoint</vt:lpstr>
      <vt:lpstr>3650 M Staviteľstvo (požiarna ochrana)</vt:lpstr>
      <vt:lpstr>3650 M Staviteľstvo (požiarna ochrana)</vt:lpstr>
      <vt:lpstr>3650 M Staviteľstvo (požiarna ochrana)</vt:lpstr>
      <vt:lpstr>3667 K Technik vodár vodohospodár</vt:lpstr>
      <vt:lpstr>3667 K Technik vodohospodár</vt:lpstr>
      <vt:lpstr>3667 K Technik vodár vodohospodár</vt:lpstr>
      <vt:lpstr>3667 K Technik vodár vodohospodár</vt:lpstr>
      <vt:lpstr>3667 K Technik vodár vodohospodár</vt:lpstr>
      <vt:lpstr>3667 K Technik vodár vodohospodár</vt:lpstr>
      <vt:lpstr>3667 K Technik vodár vodohospodár</vt:lpstr>
      <vt:lpstr>3667 Technik vodár vodohospodár</vt:lpstr>
      <vt:lpstr>3658 K Mechanik stavebno-inštalačných zariadení</vt:lpstr>
      <vt:lpstr>3658 K Mechanik  stavebno-inštalačných zariadení</vt:lpstr>
      <vt:lpstr>3658 K Mechanik  stavebno-inštalačných  zariadení</vt:lpstr>
      <vt:lpstr>Prezentácia programu PowerPoint</vt:lpstr>
      <vt:lpstr>3661 H  Murár</vt:lpstr>
      <vt:lpstr>3661 H Murár</vt:lpstr>
      <vt:lpstr>3661 H Murár</vt:lpstr>
      <vt:lpstr>3661 H Murár</vt:lpstr>
      <vt:lpstr>Prezentácia programu PowerPoint</vt:lpstr>
      <vt:lpstr>3675 H Maliar</vt:lpstr>
      <vt:lpstr>3675 H Maliar</vt:lpstr>
      <vt:lpstr>3675 H  Maliar</vt:lpstr>
      <vt:lpstr>3675 H Maliar</vt:lpstr>
      <vt:lpstr>3675 H Maliar</vt:lpstr>
      <vt:lpstr>3675 H Maliar</vt:lpstr>
      <vt:lpstr>Prezentácia programu PowerPoint</vt:lpstr>
      <vt:lpstr>3355 H Stolár</vt:lpstr>
      <vt:lpstr>3355 H Stolár</vt:lpstr>
      <vt:lpstr>3355 H Stolár</vt:lpstr>
      <vt:lpstr>3355 H Stolár</vt:lpstr>
      <vt:lpstr>3355 H Stolár</vt:lpstr>
      <vt:lpstr>3355 H Stolár</vt:lpstr>
      <vt:lpstr>Prezentácia programu PowerPoint</vt:lpstr>
      <vt:lpstr>3663 H  Tesár</vt:lpstr>
      <vt:lpstr>3663 H Tesár</vt:lpstr>
      <vt:lpstr>3663 H Tesár</vt:lpstr>
      <vt:lpstr>3663 H Tesár</vt:lpstr>
      <vt:lpstr>3663 H Tesár</vt:lpstr>
      <vt:lpstr>Prezentácia programu PowerPoint</vt:lpstr>
      <vt:lpstr>3684 H  Strechár</vt:lpstr>
      <vt:lpstr>3684 H  Strechár</vt:lpstr>
      <vt:lpstr>3684 H Strechár</vt:lpstr>
      <vt:lpstr>3684 H Strechár</vt:lpstr>
      <vt:lpstr>Prezentácia programu PowerPoint</vt:lpstr>
      <vt:lpstr>Prezentácia programu PowerPoint</vt:lpstr>
      <vt:lpstr>3152 H Krajčír - dámske odevy</vt:lpstr>
      <vt:lpstr>3152 H Krajčír - dámske odevy</vt:lpstr>
      <vt:lpstr>3152 H Krajčír - dámske odevy</vt:lpstr>
      <vt:lpstr>3152 H  Krajčír - dámske odevy</vt:lpstr>
      <vt:lpstr>3152 H Krajčír - dámske odevy</vt:lpstr>
      <vt:lpstr>3152 H Krajčír - dámske odevy</vt:lpstr>
      <vt:lpstr>Prezentácia programu PowerPoint</vt:lpstr>
      <vt:lpstr>Prezentácia programu PowerPoint</vt:lpstr>
      <vt:lpstr>2683 H 11 Elektromechanik silnoprúdová technika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Sieť študijných a učebných odborov</dc:title>
  <dc:creator>Milan Lazorčák</dc:creator>
  <cp:lastModifiedBy>Jakub Mikita</cp:lastModifiedBy>
  <cp:revision>56</cp:revision>
  <cp:lastPrinted>2016-12-06T13:42:07Z</cp:lastPrinted>
  <dcterms:created xsi:type="dcterms:W3CDTF">2016-12-06T08:16:05Z</dcterms:created>
  <dcterms:modified xsi:type="dcterms:W3CDTF">2020-11-23T12:45:01Z</dcterms:modified>
</cp:coreProperties>
</file>